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93885-6671-4D0E-817E-0433A439CA4E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DE7FE4-447A-430E-8512-F4AA16FAEB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4119" y="6218686"/>
            <a:ext cx="9144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265" y="419725"/>
            <a:ext cx="11305316" cy="5874197"/>
          </a:xfrm>
        </p:spPr>
        <p:txBody>
          <a:bodyPr>
            <a:normAutofit/>
          </a:bodyPr>
          <a:lstStyle/>
          <a:p>
            <a:pPr fontAlgn="base"/>
            <a:r>
              <a:rPr lang="ru-RU" sz="2800" dirty="0" smtClean="0"/>
              <a:t>                                                         Проект </a:t>
            </a:r>
          </a:p>
          <a:p>
            <a:pPr fontAlgn="base"/>
            <a:r>
              <a:rPr lang="ru-RU" sz="2800" dirty="0" smtClean="0"/>
              <a:t>                              Традиции чаепития: Россия и Англия.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                                                          </a:t>
            </a:r>
            <a:r>
              <a:rPr lang="ru-RU" b="1" dirty="0" smtClean="0"/>
              <a:t>Выполнила:</a:t>
            </a:r>
            <a:r>
              <a:rPr lang="ru-RU" dirty="0" smtClean="0"/>
              <a:t> </a:t>
            </a:r>
            <a:r>
              <a:rPr lang="ru-RU" dirty="0" err="1" smtClean="0"/>
              <a:t>Морунова</a:t>
            </a:r>
            <a:r>
              <a:rPr lang="ru-RU" dirty="0" smtClean="0"/>
              <a:t> Кристина</a:t>
            </a:r>
          </a:p>
          <a:p>
            <a:r>
              <a:rPr lang="ru-RU" dirty="0" smtClean="0"/>
              <a:t>                                                    Ученица 7 класса  МБОУ </a:t>
            </a:r>
            <a:r>
              <a:rPr lang="ru-RU" dirty="0" err="1" smtClean="0"/>
              <a:t>Трудовская</a:t>
            </a:r>
            <a:r>
              <a:rPr lang="ru-RU" dirty="0" smtClean="0"/>
              <a:t> </a:t>
            </a:r>
            <a:r>
              <a:rPr lang="ru-RU" dirty="0" smtClean="0"/>
              <a:t>СОШ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958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365125"/>
            <a:ext cx="10515600" cy="63354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6765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635" y="239843"/>
            <a:ext cx="11459688" cy="629158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300" b="1" dirty="0" smtClean="0"/>
              <a:t> Тема</a:t>
            </a:r>
            <a:r>
              <a:rPr lang="ru-RU" sz="3300" b="1" dirty="0"/>
              <a:t>:</a:t>
            </a:r>
            <a:r>
              <a:rPr lang="ru-RU" sz="3300" dirty="0"/>
              <a:t> «Традиции чаепития. Россия и Англия». </a:t>
            </a:r>
          </a:p>
          <a:p>
            <a:pPr>
              <a:buNone/>
            </a:pPr>
            <a:r>
              <a:rPr lang="ru-RU" sz="3300" b="1" dirty="0"/>
              <a:t>Цель:</a:t>
            </a:r>
            <a:r>
              <a:rPr lang="ru-RU" sz="3300" dirty="0"/>
              <a:t> разработка сценария интегрированного мероприятия (английский язык – технология) для 5-6 класса </a:t>
            </a:r>
          </a:p>
          <a:p>
            <a:pPr fontAlgn="base">
              <a:buNone/>
            </a:pPr>
            <a:r>
              <a:rPr lang="ru-RU" sz="3300" b="1" dirty="0"/>
              <a:t>Актуальность: </a:t>
            </a:r>
            <a:r>
              <a:rPr lang="ru-RU" sz="3300" dirty="0"/>
              <a:t>изучение иностранного языка- это не только заучивание слов, предложений, текстов или грамматических правил. Это знакомство с культурой и историей страны. История любой страны самобытна и уникальна. Каждая страна может гордиться известными людьми, обычаями, традициями, изобретениями. Но все страны объединяет общая любовь к чаю. Разве возможно отказаться от чашечки бодрящего, ароматного черного чая? А были времена, когда никто про напиток не знал, и даже после его первого появления прошло около ста лет, пока чай не получил массовую популярность. Россияне могут претендовать на звание самой «чайной» нации, потому что они попробовали его раньше, чем в Англии. Согревающий душу напиток пьют в каждом доме, несмотря на статус, но везде относятся к чаепитию особенно, с душой. Дружеские и семейные посиделки с </a:t>
            </a:r>
            <a:r>
              <a:rPr lang="ru-RU" sz="3300" dirty="0" err="1"/>
              <a:t>заварником</a:t>
            </a:r>
            <a:r>
              <a:rPr lang="ru-RU" sz="3300" dirty="0"/>
              <a:t> в центре стола – это часть нашей повседневной жизни.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372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176971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923" y="320635"/>
            <a:ext cx="11662348" cy="57001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   Задачи: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1) изучить информацию о возникновении чайных традиций в России и Англии.</a:t>
            </a:r>
          </a:p>
          <a:p>
            <a:pPr>
              <a:buNone/>
            </a:pPr>
            <a:r>
              <a:rPr lang="ru-RU" dirty="0" smtClean="0"/>
              <a:t>   2) проследить историю развития традиций чаепития и «чайного» этикета. </a:t>
            </a:r>
          </a:p>
          <a:p>
            <a:pPr>
              <a:buNone/>
            </a:pPr>
            <a:r>
              <a:rPr lang="ru-RU" dirty="0" smtClean="0"/>
              <a:t>   3) совершенствовать знания английского языка.</a:t>
            </a:r>
          </a:p>
          <a:p>
            <a:pPr>
              <a:buNone/>
            </a:pPr>
            <a:r>
              <a:rPr lang="ru-RU" dirty="0" smtClean="0"/>
              <a:t>   4) воспитывать интерес к международной культуре.</a:t>
            </a:r>
          </a:p>
          <a:p>
            <a:pPr>
              <a:buNone/>
            </a:pPr>
            <a:r>
              <a:rPr lang="ru-RU" dirty="0" smtClean="0"/>
              <a:t>   Методы: 1) исследовательский </a:t>
            </a:r>
          </a:p>
          <a:p>
            <a:pPr>
              <a:buNone/>
            </a:pPr>
            <a:r>
              <a:rPr lang="ru-RU" dirty="0" smtClean="0"/>
              <a:t>                2) анализ, отбор, группирование информации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7642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:\проекты\кристина.проект\engl. tea\img1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50" y="355600"/>
            <a:ext cx="10830295" cy="60340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763" y="415636"/>
            <a:ext cx="11329060" cy="602079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Как бы ни отличались традиции чаепития в разных странах, но их объединяет задушевная атмосфера общения. Ведь люди собираются за столом не просто попить чай, но прежде всего пообщаться друг с другом, поделиться новостями. Чаепитие - это возможность встретиться с друзьями, знакомыми, коллегами и просто интересными людьми. Во время этого мероприятия можно обсудить не только личные вопросы, но и поговорить обо всех интересующих событиях. Светская беседа за чашечкой чая позволяет в приятной атмосфере наладить и укрепить дружеские отношения.</a:t>
            </a:r>
          </a:p>
          <a:p>
            <a:pPr>
              <a:buNone/>
            </a:pPr>
            <a:r>
              <a:rPr lang="ru-RU" dirty="0" smtClean="0"/>
              <a:t>В календаре есть специальная дата – 15 декабря отмечается Международный день чая.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C:\Documents and Settings\User\Рабочий стол\ок\i (21)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t="23487" b="38076"/>
          <a:stretch/>
        </p:blipFill>
        <p:spPr bwMode="auto">
          <a:xfrm>
            <a:off x="6483927" y="1951916"/>
            <a:ext cx="4619502" cy="40451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  <p:pic>
        <p:nvPicPr>
          <p:cNvPr id="8" name="Содержимое 3" descr="C:\Documents and Settings\User\Рабочий стол\проекты\ок\i (12).jpg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t="-3" b="49421"/>
          <a:stretch/>
        </p:blipFill>
        <p:spPr bwMode="auto">
          <a:xfrm>
            <a:off x="272821" y="354755"/>
            <a:ext cx="5033121" cy="45259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1780845" y="615960"/>
          <a:ext cx="141287" cy="4017963"/>
        </p:xfrm>
        <a:graphic>
          <a:graphicData uri="http://schemas.openxmlformats.org/presentationml/2006/ole">
            <p:oleObj spid="_x0000_s2050" name="Диаграмма" r:id="rId3" imgW="1323889" imgH="4333850" progId="MSGraph.Chart.8">
              <p:embed followColorScheme="full"/>
            </p:oleObj>
          </a:graphicData>
        </a:graphic>
      </p:graphicFrame>
      <p:pic>
        <p:nvPicPr>
          <p:cNvPr id="5" name="Рисунок 4" descr="C:\Documents and Settings\User\Рабочий стол\проекты\кристина.проект\rus. tea\.ч-е рус.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36" y="605510"/>
            <a:ext cx="5189517" cy="4370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Documents and Settings\User\Рабочий стол\проекты\кристина.проект\rus. tea\тульские пряники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792" y="2232571"/>
            <a:ext cx="5617029" cy="4312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03761"/>
            <a:ext cx="10515600" cy="577320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4400" dirty="0" smtClean="0">
                <a:latin typeface="Monotype Corsiva" pitchFamily="66" charset="0"/>
              </a:rPr>
              <a:t>                          </a:t>
            </a:r>
            <a:r>
              <a:rPr lang="ru-RU" sz="4800" dirty="0" smtClean="0">
                <a:latin typeface="Monotype Corsiva" pitchFamily="66" charset="0"/>
              </a:rPr>
              <a:t>Спасибо за внимание!</a:t>
            </a:r>
            <a:r>
              <a:rPr lang="en-US" sz="4800" dirty="0" smtClean="0">
                <a:latin typeface="Monotype Corsiva" pitchFamily="66" charset="0"/>
              </a:rPr>
              <a:t>                    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</TotalTime>
  <Words>299</Words>
  <Application>Microsoft Office PowerPoint</Application>
  <PresentationFormat>Произвольный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Трек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</cp:lastModifiedBy>
  <cp:revision>10</cp:revision>
  <dcterms:created xsi:type="dcterms:W3CDTF">2020-02-26T12:48:54Z</dcterms:created>
  <dcterms:modified xsi:type="dcterms:W3CDTF">2022-06-21T11:44:32Z</dcterms:modified>
</cp:coreProperties>
</file>